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</p:sldIdLst>
  <p:sldSz cx="5851525" cy="6218238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4" d="100"/>
          <a:sy n="94" d="100"/>
        </p:scale>
        <p:origin x="205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8865" y="1017661"/>
            <a:ext cx="4973796" cy="2164868"/>
          </a:xfrm>
        </p:spPr>
        <p:txBody>
          <a:bodyPr anchor="b"/>
          <a:lstStyle>
            <a:lvl1pPr algn="ctr">
              <a:defRPr sz="38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31441" y="3266015"/>
            <a:ext cx="4388644" cy="1501301"/>
          </a:xfrm>
        </p:spPr>
        <p:txBody>
          <a:bodyPr/>
          <a:lstStyle>
            <a:lvl1pPr marL="0" indent="0" algn="ctr">
              <a:buNone/>
              <a:defRPr sz="1536"/>
            </a:lvl1pPr>
            <a:lvl2pPr marL="292562" indent="0" algn="ctr">
              <a:buNone/>
              <a:defRPr sz="1280"/>
            </a:lvl2pPr>
            <a:lvl3pPr marL="585125" indent="0" algn="ctr">
              <a:buNone/>
              <a:defRPr sz="1152"/>
            </a:lvl3pPr>
            <a:lvl4pPr marL="877687" indent="0" algn="ctr">
              <a:buNone/>
              <a:defRPr sz="1024"/>
            </a:lvl4pPr>
            <a:lvl5pPr marL="1170249" indent="0" algn="ctr">
              <a:buNone/>
              <a:defRPr sz="1024"/>
            </a:lvl5pPr>
            <a:lvl6pPr marL="1462811" indent="0" algn="ctr">
              <a:buNone/>
              <a:defRPr sz="1024"/>
            </a:lvl6pPr>
            <a:lvl7pPr marL="1755374" indent="0" algn="ctr">
              <a:buNone/>
              <a:defRPr sz="1024"/>
            </a:lvl7pPr>
            <a:lvl8pPr marL="2047936" indent="0" algn="ctr">
              <a:buNone/>
              <a:defRPr sz="1024"/>
            </a:lvl8pPr>
            <a:lvl9pPr marL="2340498" indent="0" algn="ctr">
              <a:buNone/>
              <a:defRPr sz="1024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517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56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187498" y="331064"/>
            <a:ext cx="1261735" cy="526966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02293" y="331064"/>
            <a:ext cx="3712061" cy="526966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987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7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9245" y="1550243"/>
            <a:ext cx="5046940" cy="2586614"/>
          </a:xfrm>
        </p:spPr>
        <p:txBody>
          <a:bodyPr anchor="b"/>
          <a:lstStyle>
            <a:lvl1pPr>
              <a:defRPr sz="383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9245" y="4161327"/>
            <a:ext cx="5046940" cy="1360239"/>
          </a:xfrm>
        </p:spPr>
        <p:txBody>
          <a:bodyPr/>
          <a:lstStyle>
            <a:lvl1pPr marL="0" indent="0">
              <a:buNone/>
              <a:defRPr sz="1536">
                <a:solidFill>
                  <a:schemeClr val="tx1"/>
                </a:solidFill>
              </a:defRPr>
            </a:lvl1pPr>
            <a:lvl2pPr marL="292562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2pPr>
            <a:lvl3pPr marL="585125" indent="0">
              <a:buNone/>
              <a:defRPr sz="1152">
                <a:solidFill>
                  <a:schemeClr val="tx1">
                    <a:tint val="75000"/>
                  </a:schemeClr>
                </a:solidFill>
              </a:defRPr>
            </a:lvl3pPr>
            <a:lvl4pPr marL="877687" indent="0">
              <a:buNone/>
              <a:defRPr sz="1024">
                <a:solidFill>
                  <a:schemeClr val="tx1">
                    <a:tint val="75000"/>
                  </a:schemeClr>
                </a:solidFill>
              </a:defRPr>
            </a:lvl4pPr>
            <a:lvl5pPr marL="1170249" indent="0">
              <a:buNone/>
              <a:defRPr sz="1024">
                <a:solidFill>
                  <a:schemeClr val="tx1">
                    <a:tint val="75000"/>
                  </a:schemeClr>
                </a:solidFill>
              </a:defRPr>
            </a:lvl5pPr>
            <a:lvl6pPr marL="1462811" indent="0">
              <a:buNone/>
              <a:defRPr sz="1024">
                <a:solidFill>
                  <a:schemeClr val="tx1">
                    <a:tint val="75000"/>
                  </a:schemeClr>
                </a:solidFill>
              </a:defRPr>
            </a:lvl6pPr>
            <a:lvl7pPr marL="1755374" indent="0">
              <a:buNone/>
              <a:defRPr sz="1024">
                <a:solidFill>
                  <a:schemeClr val="tx1">
                    <a:tint val="75000"/>
                  </a:schemeClr>
                </a:solidFill>
              </a:defRPr>
            </a:lvl7pPr>
            <a:lvl8pPr marL="2047936" indent="0">
              <a:buNone/>
              <a:defRPr sz="1024">
                <a:solidFill>
                  <a:schemeClr val="tx1">
                    <a:tint val="75000"/>
                  </a:schemeClr>
                </a:solidFill>
              </a:defRPr>
            </a:lvl8pPr>
            <a:lvl9pPr marL="2340498" indent="0">
              <a:buNone/>
              <a:defRPr sz="102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341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2292" y="1655318"/>
            <a:ext cx="2486898" cy="394541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62335" y="1655318"/>
            <a:ext cx="2486898" cy="394541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319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055" y="331065"/>
            <a:ext cx="5046940" cy="12019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055" y="1524332"/>
            <a:ext cx="2475469" cy="747052"/>
          </a:xfrm>
        </p:spPr>
        <p:txBody>
          <a:bodyPr anchor="b"/>
          <a:lstStyle>
            <a:lvl1pPr marL="0" indent="0">
              <a:buNone/>
              <a:defRPr sz="1536" b="1"/>
            </a:lvl1pPr>
            <a:lvl2pPr marL="292562" indent="0">
              <a:buNone/>
              <a:defRPr sz="1280" b="1"/>
            </a:lvl2pPr>
            <a:lvl3pPr marL="585125" indent="0">
              <a:buNone/>
              <a:defRPr sz="1152" b="1"/>
            </a:lvl3pPr>
            <a:lvl4pPr marL="877687" indent="0">
              <a:buNone/>
              <a:defRPr sz="1024" b="1"/>
            </a:lvl4pPr>
            <a:lvl5pPr marL="1170249" indent="0">
              <a:buNone/>
              <a:defRPr sz="1024" b="1"/>
            </a:lvl5pPr>
            <a:lvl6pPr marL="1462811" indent="0">
              <a:buNone/>
              <a:defRPr sz="1024" b="1"/>
            </a:lvl6pPr>
            <a:lvl7pPr marL="1755374" indent="0">
              <a:buNone/>
              <a:defRPr sz="1024" b="1"/>
            </a:lvl7pPr>
            <a:lvl8pPr marL="2047936" indent="0">
              <a:buNone/>
              <a:defRPr sz="1024" b="1"/>
            </a:lvl8pPr>
            <a:lvl9pPr marL="2340498" indent="0">
              <a:buNone/>
              <a:defRPr sz="102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055" y="2271384"/>
            <a:ext cx="2475469" cy="334086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62335" y="1524332"/>
            <a:ext cx="2487660" cy="747052"/>
          </a:xfrm>
        </p:spPr>
        <p:txBody>
          <a:bodyPr anchor="b"/>
          <a:lstStyle>
            <a:lvl1pPr marL="0" indent="0">
              <a:buNone/>
              <a:defRPr sz="1536" b="1"/>
            </a:lvl1pPr>
            <a:lvl2pPr marL="292562" indent="0">
              <a:buNone/>
              <a:defRPr sz="1280" b="1"/>
            </a:lvl2pPr>
            <a:lvl3pPr marL="585125" indent="0">
              <a:buNone/>
              <a:defRPr sz="1152" b="1"/>
            </a:lvl3pPr>
            <a:lvl4pPr marL="877687" indent="0">
              <a:buNone/>
              <a:defRPr sz="1024" b="1"/>
            </a:lvl4pPr>
            <a:lvl5pPr marL="1170249" indent="0">
              <a:buNone/>
              <a:defRPr sz="1024" b="1"/>
            </a:lvl5pPr>
            <a:lvl6pPr marL="1462811" indent="0">
              <a:buNone/>
              <a:defRPr sz="1024" b="1"/>
            </a:lvl6pPr>
            <a:lvl7pPr marL="1755374" indent="0">
              <a:buNone/>
              <a:defRPr sz="1024" b="1"/>
            </a:lvl7pPr>
            <a:lvl8pPr marL="2047936" indent="0">
              <a:buNone/>
              <a:defRPr sz="1024" b="1"/>
            </a:lvl8pPr>
            <a:lvl9pPr marL="2340498" indent="0">
              <a:buNone/>
              <a:defRPr sz="102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962335" y="2271384"/>
            <a:ext cx="2487660" cy="334086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69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601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012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055" y="414549"/>
            <a:ext cx="1887269" cy="1450922"/>
          </a:xfrm>
        </p:spPr>
        <p:txBody>
          <a:bodyPr anchor="b"/>
          <a:lstStyle>
            <a:lvl1pPr>
              <a:defRPr sz="204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87660" y="895313"/>
            <a:ext cx="2962335" cy="4418979"/>
          </a:xfrm>
        </p:spPr>
        <p:txBody>
          <a:bodyPr/>
          <a:lstStyle>
            <a:lvl1pPr>
              <a:defRPr sz="2048"/>
            </a:lvl1pPr>
            <a:lvl2pPr>
              <a:defRPr sz="1792"/>
            </a:lvl2pPr>
            <a:lvl3pPr>
              <a:defRPr sz="1536"/>
            </a:lvl3pPr>
            <a:lvl4pPr>
              <a:defRPr sz="1280"/>
            </a:lvl4pPr>
            <a:lvl5pPr>
              <a:defRPr sz="1280"/>
            </a:lvl5pPr>
            <a:lvl6pPr>
              <a:defRPr sz="1280"/>
            </a:lvl6pPr>
            <a:lvl7pPr>
              <a:defRPr sz="1280"/>
            </a:lvl7pPr>
            <a:lvl8pPr>
              <a:defRPr sz="1280"/>
            </a:lvl8pPr>
            <a:lvl9pPr>
              <a:defRPr sz="128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3055" y="1865471"/>
            <a:ext cx="1887269" cy="3456017"/>
          </a:xfrm>
        </p:spPr>
        <p:txBody>
          <a:bodyPr/>
          <a:lstStyle>
            <a:lvl1pPr marL="0" indent="0">
              <a:buNone/>
              <a:defRPr sz="1024"/>
            </a:lvl1pPr>
            <a:lvl2pPr marL="292562" indent="0">
              <a:buNone/>
              <a:defRPr sz="896"/>
            </a:lvl2pPr>
            <a:lvl3pPr marL="585125" indent="0">
              <a:buNone/>
              <a:defRPr sz="768"/>
            </a:lvl3pPr>
            <a:lvl4pPr marL="877687" indent="0">
              <a:buNone/>
              <a:defRPr sz="640"/>
            </a:lvl4pPr>
            <a:lvl5pPr marL="1170249" indent="0">
              <a:buNone/>
              <a:defRPr sz="640"/>
            </a:lvl5pPr>
            <a:lvl6pPr marL="1462811" indent="0">
              <a:buNone/>
              <a:defRPr sz="640"/>
            </a:lvl6pPr>
            <a:lvl7pPr marL="1755374" indent="0">
              <a:buNone/>
              <a:defRPr sz="640"/>
            </a:lvl7pPr>
            <a:lvl8pPr marL="2047936" indent="0">
              <a:buNone/>
              <a:defRPr sz="640"/>
            </a:lvl8pPr>
            <a:lvl9pPr marL="2340498" indent="0">
              <a:buNone/>
              <a:defRPr sz="6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234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055" y="414549"/>
            <a:ext cx="1887269" cy="1450922"/>
          </a:xfrm>
        </p:spPr>
        <p:txBody>
          <a:bodyPr anchor="b"/>
          <a:lstStyle>
            <a:lvl1pPr>
              <a:defRPr sz="204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87660" y="895313"/>
            <a:ext cx="2962335" cy="4418979"/>
          </a:xfrm>
        </p:spPr>
        <p:txBody>
          <a:bodyPr anchor="t"/>
          <a:lstStyle>
            <a:lvl1pPr marL="0" indent="0">
              <a:buNone/>
              <a:defRPr sz="2048"/>
            </a:lvl1pPr>
            <a:lvl2pPr marL="292562" indent="0">
              <a:buNone/>
              <a:defRPr sz="1792"/>
            </a:lvl2pPr>
            <a:lvl3pPr marL="585125" indent="0">
              <a:buNone/>
              <a:defRPr sz="1536"/>
            </a:lvl3pPr>
            <a:lvl4pPr marL="877687" indent="0">
              <a:buNone/>
              <a:defRPr sz="1280"/>
            </a:lvl4pPr>
            <a:lvl5pPr marL="1170249" indent="0">
              <a:buNone/>
              <a:defRPr sz="1280"/>
            </a:lvl5pPr>
            <a:lvl6pPr marL="1462811" indent="0">
              <a:buNone/>
              <a:defRPr sz="1280"/>
            </a:lvl6pPr>
            <a:lvl7pPr marL="1755374" indent="0">
              <a:buNone/>
              <a:defRPr sz="1280"/>
            </a:lvl7pPr>
            <a:lvl8pPr marL="2047936" indent="0">
              <a:buNone/>
              <a:defRPr sz="1280"/>
            </a:lvl8pPr>
            <a:lvl9pPr marL="2340498" indent="0">
              <a:buNone/>
              <a:defRPr sz="128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3055" y="1865471"/>
            <a:ext cx="1887269" cy="3456017"/>
          </a:xfrm>
        </p:spPr>
        <p:txBody>
          <a:bodyPr/>
          <a:lstStyle>
            <a:lvl1pPr marL="0" indent="0">
              <a:buNone/>
              <a:defRPr sz="1024"/>
            </a:lvl1pPr>
            <a:lvl2pPr marL="292562" indent="0">
              <a:buNone/>
              <a:defRPr sz="896"/>
            </a:lvl2pPr>
            <a:lvl3pPr marL="585125" indent="0">
              <a:buNone/>
              <a:defRPr sz="768"/>
            </a:lvl3pPr>
            <a:lvl4pPr marL="877687" indent="0">
              <a:buNone/>
              <a:defRPr sz="640"/>
            </a:lvl4pPr>
            <a:lvl5pPr marL="1170249" indent="0">
              <a:buNone/>
              <a:defRPr sz="640"/>
            </a:lvl5pPr>
            <a:lvl6pPr marL="1462811" indent="0">
              <a:buNone/>
              <a:defRPr sz="640"/>
            </a:lvl6pPr>
            <a:lvl7pPr marL="1755374" indent="0">
              <a:buNone/>
              <a:defRPr sz="640"/>
            </a:lvl7pPr>
            <a:lvl8pPr marL="2047936" indent="0">
              <a:buNone/>
              <a:defRPr sz="640"/>
            </a:lvl8pPr>
            <a:lvl9pPr marL="2340498" indent="0">
              <a:buNone/>
              <a:defRPr sz="6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845C3-49C2-44BE-BB22-CC46A2503EBB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777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2293" y="331065"/>
            <a:ext cx="5046940" cy="12019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2293" y="1655318"/>
            <a:ext cx="5046940" cy="39454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02292" y="5763387"/>
            <a:ext cx="1316593" cy="3310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D845C3-49C2-44BE-BB22-CC46A2503EBB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8318" y="5763387"/>
            <a:ext cx="1974890" cy="3310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32640" y="5763387"/>
            <a:ext cx="1316593" cy="3310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DCE265-740D-4C7A-8EC6-38754404F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443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585125" rtl="0" eaLnBrk="1" latinLnBrk="0" hangingPunct="1">
        <a:lnSpc>
          <a:spcPct val="90000"/>
        </a:lnSpc>
        <a:spcBef>
          <a:spcPct val="0"/>
        </a:spcBef>
        <a:buNone/>
        <a:defRPr sz="281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6281" indent="-146281" algn="l" defTabSz="585125" rtl="0" eaLnBrk="1" latinLnBrk="0" hangingPunct="1">
        <a:lnSpc>
          <a:spcPct val="90000"/>
        </a:lnSpc>
        <a:spcBef>
          <a:spcPts val="640"/>
        </a:spcBef>
        <a:buFont typeface="Arial" panose="020B0604020202020204" pitchFamily="34" charset="0"/>
        <a:buChar char="•"/>
        <a:defRPr sz="1792" kern="1200">
          <a:solidFill>
            <a:schemeClr val="tx1"/>
          </a:solidFill>
          <a:latin typeface="+mn-lt"/>
          <a:ea typeface="+mn-ea"/>
          <a:cs typeface="+mn-cs"/>
        </a:defRPr>
      </a:lvl1pPr>
      <a:lvl2pPr marL="438843" indent="-146281" algn="l" defTabSz="585125" rtl="0" eaLnBrk="1" latinLnBrk="0" hangingPunct="1">
        <a:lnSpc>
          <a:spcPct val="90000"/>
        </a:lnSpc>
        <a:spcBef>
          <a:spcPts val="320"/>
        </a:spcBef>
        <a:buFont typeface="Arial" panose="020B0604020202020204" pitchFamily="34" charset="0"/>
        <a:buChar char="•"/>
        <a:defRPr sz="1536" kern="1200">
          <a:solidFill>
            <a:schemeClr val="tx1"/>
          </a:solidFill>
          <a:latin typeface="+mn-lt"/>
          <a:ea typeface="+mn-ea"/>
          <a:cs typeface="+mn-cs"/>
        </a:defRPr>
      </a:lvl2pPr>
      <a:lvl3pPr marL="731406" indent="-146281" algn="l" defTabSz="585125" rtl="0" eaLnBrk="1" latinLnBrk="0" hangingPunct="1">
        <a:lnSpc>
          <a:spcPct val="90000"/>
        </a:lnSpc>
        <a:spcBef>
          <a:spcPts val="320"/>
        </a:spcBef>
        <a:buFont typeface="Arial" panose="020B0604020202020204" pitchFamily="34" charset="0"/>
        <a:buChar char="•"/>
        <a:defRPr sz="1280" kern="1200">
          <a:solidFill>
            <a:schemeClr val="tx1"/>
          </a:solidFill>
          <a:latin typeface="+mn-lt"/>
          <a:ea typeface="+mn-ea"/>
          <a:cs typeface="+mn-cs"/>
        </a:defRPr>
      </a:lvl3pPr>
      <a:lvl4pPr marL="1023968" indent="-146281" algn="l" defTabSz="585125" rtl="0" eaLnBrk="1" latinLnBrk="0" hangingPunct="1">
        <a:lnSpc>
          <a:spcPct val="90000"/>
        </a:lnSpc>
        <a:spcBef>
          <a:spcPts val="320"/>
        </a:spcBef>
        <a:buFont typeface="Arial" panose="020B0604020202020204" pitchFamily="34" charset="0"/>
        <a:buChar char="•"/>
        <a:defRPr sz="1152" kern="1200">
          <a:solidFill>
            <a:schemeClr val="tx1"/>
          </a:solidFill>
          <a:latin typeface="+mn-lt"/>
          <a:ea typeface="+mn-ea"/>
          <a:cs typeface="+mn-cs"/>
        </a:defRPr>
      </a:lvl4pPr>
      <a:lvl5pPr marL="1316530" indent="-146281" algn="l" defTabSz="585125" rtl="0" eaLnBrk="1" latinLnBrk="0" hangingPunct="1">
        <a:lnSpc>
          <a:spcPct val="90000"/>
        </a:lnSpc>
        <a:spcBef>
          <a:spcPts val="320"/>
        </a:spcBef>
        <a:buFont typeface="Arial" panose="020B0604020202020204" pitchFamily="34" charset="0"/>
        <a:buChar char="•"/>
        <a:defRPr sz="1152" kern="1200">
          <a:solidFill>
            <a:schemeClr val="tx1"/>
          </a:solidFill>
          <a:latin typeface="+mn-lt"/>
          <a:ea typeface="+mn-ea"/>
          <a:cs typeface="+mn-cs"/>
        </a:defRPr>
      </a:lvl5pPr>
      <a:lvl6pPr marL="1609093" indent="-146281" algn="l" defTabSz="585125" rtl="0" eaLnBrk="1" latinLnBrk="0" hangingPunct="1">
        <a:lnSpc>
          <a:spcPct val="90000"/>
        </a:lnSpc>
        <a:spcBef>
          <a:spcPts val="320"/>
        </a:spcBef>
        <a:buFont typeface="Arial" panose="020B0604020202020204" pitchFamily="34" charset="0"/>
        <a:buChar char="•"/>
        <a:defRPr sz="1152" kern="1200">
          <a:solidFill>
            <a:schemeClr val="tx1"/>
          </a:solidFill>
          <a:latin typeface="+mn-lt"/>
          <a:ea typeface="+mn-ea"/>
          <a:cs typeface="+mn-cs"/>
        </a:defRPr>
      </a:lvl6pPr>
      <a:lvl7pPr marL="1901655" indent="-146281" algn="l" defTabSz="585125" rtl="0" eaLnBrk="1" latinLnBrk="0" hangingPunct="1">
        <a:lnSpc>
          <a:spcPct val="90000"/>
        </a:lnSpc>
        <a:spcBef>
          <a:spcPts val="320"/>
        </a:spcBef>
        <a:buFont typeface="Arial" panose="020B0604020202020204" pitchFamily="34" charset="0"/>
        <a:buChar char="•"/>
        <a:defRPr sz="1152" kern="1200">
          <a:solidFill>
            <a:schemeClr val="tx1"/>
          </a:solidFill>
          <a:latin typeface="+mn-lt"/>
          <a:ea typeface="+mn-ea"/>
          <a:cs typeface="+mn-cs"/>
        </a:defRPr>
      </a:lvl7pPr>
      <a:lvl8pPr marL="2194217" indent="-146281" algn="l" defTabSz="585125" rtl="0" eaLnBrk="1" latinLnBrk="0" hangingPunct="1">
        <a:lnSpc>
          <a:spcPct val="90000"/>
        </a:lnSpc>
        <a:spcBef>
          <a:spcPts val="320"/>
        </a:spcBef>
        <a:buFont typeface="Arial" panose="020B0604020202020204" pitchFamily="34" charset="0"/>
        <a:buChar char="•"/>
        <a:defRPr sz="1152" kern="1200">
          <a:solidFill>
            <a:schemeClr val="tx1"/>
          </a:solidFill>
          <a:latin typeface="+mn-lt"/>
          <a:ea typeface="+mn-ea"/>
          <a:cs typeface="+mn-cs"/>
        </a:defRPr>
      </a:lvl8pPr>
      <a:lvl9pPr marL="2486779" indent="-146281" algn="l" defTabSz="585125" rtl="0" eaLnBrk="1" latinLnBrk="0" hangingPunct="1">
        <a:lnSpc>
          <a:spcPct val="90000"/>
        </a:lnSpc>
        <a:spcBef>
          <a:spcPts val="320"/>
        </a:spcBef>
        <a:buFont typeface="Arial" panose="020B0604020202020204" pitchFamily="34" charset="0"/>
        <a:buChar char="•"/>
        <a:defRPr sz="11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5125" rtl="0" eaLnBrk="1" latinLnBrk="0" hangingPunct="1">
        <a:defRPr sz="1152" kern="1200">
          <a:solidFill>
            <a:schemeClr val="tx1"/>
          </a:solidFill>
          <a:latin typeface="+mn-lt"/>
          <a:ea typeface="+mn-ea"/>
          <a:cs typeface="+mn-cs"/>
        </a:defRPr>
      </a:lvl1pPr>
      <a:lvl2pPr marL="292562" algn="l" defTabSz="585125" rtl="0" eaLnBrk="1" latinLnBrk="0" hangingPunct="1">
        <a:defRPr sz="1152" kern="1200">
          <a:solidFill>
            <a:schemeClr val="tx1"/>
          </a:solidFill>
          <a:latin typeface="+mn-lt"/>
          <a:ea typeface="+mn-ea"/>
          <a:cs typeface="+mn-cs"/>
        </a:defRPr>
      </a:lvl2pPr>
      <a:lvl3pPr marL="585125" algn="l" defTabSz="585125" rtl="0" eaLnBrk="1" latinLnBrk="0" hangingPunct="1">
        <a:defRPr sz="1152" kern="1200">
          <a:solidFill>
            <a:schemeClr val="tx1"/>
          </a:solidFill>
          <a:latin typeface="+mn-lt"/>
          <a:ea typeface="+mn-ea"/>
          <a:cs typeface="+mn-cs"/>
        </a:defRPr>
      </a:lvl3pPr>
      <a:lvl4pPr marL="877687" algn="l" defTabSz="585125" rtl="0" eaLnBrk="1" latinLnBrk="0" hangingPunct="1">
        <a:defRPr sz="1152" kern="1200">
          <a:solidFill>
            <a:schemeClr val="tx1"/>
          </a:solidFill>
          <a:latin typeface="+mn-lt"/>
          <a:ea typeface="+mn-ea"/>
          <a:cs typeface="+mn-cs"/>
        </a:defRPr>
      </a:lvl4pPr>
      <a:lvl5pPr marL="1170249" algn="l" defTabSz="585125" rtl="0" eaLnBrk="1" latinLnBrk="0" hangingPunct="1">
        <a:defRPr sz="1152" kern="1200">
          <a:solidFill>
            <a:schemeClr val="tx1"/>
          </a:solidFill>
          <a:latin typeface="+mn-lt"/>
          <a:ea typeface="+mn-ea"/>
          <a:cs typeface="+mn-cs"/>
        </a:defRPr>
      </a:lvl5pPr>
      <a:lvl6pPr marL="1462811" algn="l" defTabSz="585125" rtl="0" eaLnBrk="1" latinLnBrk="0" hangingPunct="1">
        <a:defRPr sz="1152" kern="1200">
          <a:solidFill>
            <a:schemeClr val="tx1"/>
          </a:solidFill>
          <a:latin typeface="+mn-lt"/>
          <a:ea typeface="+mn-ea"/>
          <a:cs typeface="+mn-cs"/>
        </a:defRPr>
      </a:lvl6pPr>
      <a:lvl7pPr marL="1755374" algn="l" defTabSz="585125" rtl="0" eaLnBrk="1" latinLnBrk="0" hangingPunct="1">
        <a:defRPr sz="1152" kern="1200">
          <a:solidFill>
            <a:schemeClr val="tx1"/>
          </a:solidFill>
          <a:latin typeface="+mn-lt"/>
          <a:ea typeface="+mn-ea"/>
          <a:cs typeface="+mn-cs"/>
        </a:defRPr>
      </a:lvl7pPr>
      <a:lvl8pPr marL="2047936" algn="l" defTabSz="585125" rtl="0" eaLnBrk="1" latinLnBrk="0" hangingPunct="1">
        <a:defRPr sz="1152" kern="1200">
          <a:solidFill>
            <a:schemeClr val="tx1"/>
          </a:solidFill>
          <a:latin typeface="+mn-lt"/>
          <a:ea typeface="+mn-ea"/>
          <a:cs typeface="+mn-cs"/>
        </a:defRPr>
      </a:lvl8pPr>
      <a:lvl9pPr marL="2340498" algn="l" defTabSz="585125" rtl="0" eaLnBrk="1" latinLnBrk="0" hangingPunct="1">
        <a:defRPr sz="11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79190" y="32432"/>
            <a:ext cx="5685478" cy="6153150"/>
            <a:chOff x="1744703" y="65088"/>
            <a:chExt cx="5685478" cy="6153150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200000"/>
                      </a14:imgEffect>
                      <a14:imgEffect>
                        <a14:brightnessContrast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079" t="17011" r="3366" b="15299"/>
            <a:stretch/>
          </p:blipFill>
          <p:spPr>
            <a:xfrm rot="5400000">
              <a:off x="53542" y="1756249"/>
              <a:ext cx="6153150" cy="2770827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 rotWithShape="1">
            <a:blip r:embed="rId4"/>
            <a:srcRect l="10891" r="9629"/>
            <a:stretch/>
          </p:blipFill>
          <p:spPr>
            <a:xfrm>
              <a:off x="4515531" y="65088"/>
              <a:ext cx="2914650" cy="615315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3942243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Srikanth K.V.S</dc:creator>
  <cp:lastModifiedBy>Srikanth K.V.S</cp:lastModifiedBy>
  <cp:revision>5</cp:revision>
  <dcterms:created xsi:type="dcterms:W3CDTF">2016-09-07T00:40:47Z</dcterms:created>
  <dcterms:modified xsi:type="dcterms:W3CDTF">2016-09-08T04:35:39Z</dcterms:modified>
</cp:coreProperties>
</file>

<file path=docProps/thumbnail.jpeg>
</file>